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DCF0"/>
    <a:srgbClr val="45D7EB"/>
    <a:srgbClr val="E11A1D"/>
    <a:srgbClr val="50D7E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3712" autoAdjust="0"/>
  </p:normalViewPr>
  <p:slideViewPr>
    <p:cSldViewPr>
      <p:cViewPr varScale="1">
        <p:scale>
          <a:sx n="68" d="100"/>
          <a:sy n="68" d="100"/>
        </p:scale>
        <p:origin x="-1446" y="-102"/>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8.09.2020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8.09.2020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8.09.2020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8.09.2020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8.09.2020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8.09.2020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0" y="0"/>
            <a:ext cx="9144000" cy="6858000"/>
            <a:chOff x="0" y="0"/>
            <a:chExt cx="9144000" cy="6858000"/>
          </a:xfrm>
        </p:grpSpPr>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5896" y="5166848"/>
              <a:ext cx="1811676" cy="656592"/>
            </a:xfrm>
            <a:prstGeom prst="rect">
              <a:avLst/>
            </a:prstGeom>
          </p:spPr>
        </p:pic>
      </p:grpSp>
    </p:spTree>
    <p:extLst>
      <p:ext uri="{BB962C8B-B14F-4D97-AF65-F5344CB8AC3E}">
        <p14:creationId xmlns=""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 xmlns:p14="http://schemas.microsoft.com/office/powerpoint/2010/main" val="84008432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 xmlns:p14="http://schemas.microsoft.com/office/powerpoint/2010/main" val="220012840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 xmlns:p14="http://schemas.microsoft.com/office/powerpoint/2010/main" val="31476741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 xmlns:p14="http://schemas.microsoft.com/office/powerpoint/2010/main" val="209471590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 xmlns:p14="http://schemas.microsoft.com/office/powerpoint/2010/main" val="410772515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 xmlns:p14="http://schemas.microsoft.com/office/powerpoint/2010/main" val="182290789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 xmlns:p14="http://schemas.microsoft.com/office/powerpoint/2010/main" val="262455879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 xmlns:p14="http://schemas.microsoft.com/office/powerpoint/2010/main" val="391017729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 xmlns:p14="http://schemas.microsoft.com/office/powerpoint/2010/main" val="86311689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 xmlns:p14="http://schemas.microsoft.com/office/powerpoint/2010/main" val="17064045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 xmlns:p14="http://schemas.microsoft.com/office/powerpoint/2010/main" val="319621861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 xmlns:p14="http://schemas.microsoft.com/office/powerpoint/2010/main" val="38750683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 xmlns:p14="http://schemas.microsoft.com/office/powerpoint/2010/main" val="13559616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 xmlns:p14="http://schemas.microsoft.com/office/powerpoint/2010/main" val="425796001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 xmlns:p14="http://schemas.microsoft.com/office/powerpoint/2010/main" val="16204065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 xmlns:p14="http://schemas.microsoft.com/office/powerpoint/2010/main" val="11625987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 xmlns:p14="http://schemas.microsoft.com/office/powerpoint/2010/main" val="35869242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 xmlns:p14="http://schemas.microsoft.com/office/powerpoint/2010/main" val="190946450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 xmlns:p14="http://schemas.microsoft.com/office/powerpoint/2010/main" val="168446755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 xmlns:p14="http://schemas.microsoft.com/office/powerpoint/2010/main" val="113603318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 xmlns:p14="http://schemas.microsoft.com/office/powerpoint/2010/main" val="333834377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 xmlns:p14="http://schemas.microsoft.com/office/powerpoint/2010/main" val="14511073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 xmlns:p14="http://schemas.microsoft.com/office/powerpoint/2010/main" val="344502108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 xmlns:p14="http://schemas.microsoft.com/office/powerpoint/2010/main" val="204355339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 xmlns:p14="http://schemas.microsoft.com/office/powerpoint/2010/main" val="407254838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 xmlns:p14="http://schemas.microsoft.com/office/powerpoint/2010/main" val="153921553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 xmlns:p14="http://schemas.microsoft.com/office/powerpoint/2010/main" val="20631535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 xmlns:p14="http://schemas.microsoft.com/office/powerpoint/2010/main" val="54322851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 xmlns:p14="http://schemas.microsoft.com/office/powerpoint/2010/main" val="100546792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 xmlns:p14="http://schemas.microsoft.com/office/powerpoint/2010/main" val="59558305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 xmlns:p14="http://schemas.microsoft.com/office/powerpoint/2010/main" val="64240768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 xmlns:p14="http://schemas.microsoft.com/office/powerpoint/2010/main" val="283504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 xmlns:p14="http://schemas.microsoft.com/office/powerpoint/2010/main" val="142313420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 xmlns:p14="http://schemas.microsoft.com/office/powerpoint/2010/main" val="19693059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 xmlns:p14="http://schemas.microsoft.com/office/powerpoint/2010/main" val="6279942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 xmlns:p14="http://schemas.microsoft.com/office/powerpoint/2010/main" val="260268655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 xmlns:p14="http://schemas.microsoft.com/office/powerpoint/2010/main" val="142900935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 xmlns:p14="http://schemas.microsoft.com/office/powerpoint/2010/main" val="272494983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 xmlns:p14="http://schemas.microsoft.com/office/powerpoint/2010/main" val="14706138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 xmlns:p14="http://schemas.microsoft.com/office/powerpoint/2010/main" val="105692049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a:t>
            </a:r>
            <a:r>
              <a:rPr lang="tr-TR" sz="2800" b="1" dirty="0" smtClean="0">
                <a:solidFill>
                  <a:srgbClr val="FF0000"/>
                </a:solidFill>
                <a:latin typeface="Arial Black" panose="020B0A04020102020204" pitchFamily="34" charset="0"/>
              </a:rPr>
              <a:t>içerikler (OKULÖNCESİ VE İLKOKULLAR İÇİN)</a:t>
            </a:r>
            <a:endParaRPr lang="tr-TR" sz="2800" b="1" dirty="0">
              <a:solidFill>
                <a:srgbClr val="FF0000"/>
              </a:solidFill>
              <a:latin typeface="Arial Black" panose="020B0A04020102020204"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 xmlns:p14="http://schemas.microsoft.com/office/powerpoint/2010/main" val="350039285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 xmlns:p14="http://schemas.microsoft.com/office/powerpoint/2010/main" val="27723109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 xmlns:p14="http://schemas.microsoft.com/office/powerpoint/2010/main" val="210603642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TotalTime>
  <Words>2417</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Sunum Planı</vt:lpstr>
      <vt:lpstr>Hedeflerimiz</vt:lpstr>
      <vt:lpstr>Slayt 4</vt:lpstr>
      <vt:lpstr>Slayt 5</vt:lpstr>
      <vt:lpstr>Slayt 6</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Slayt 16</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Slayt 27</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 (OKULÖNCESİ VE İLKOKULLAR İÇİN)</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PC</cp:lastModifiedBy>
  <cp:revision>279</cp:revision>
  <dcterms:created xsi:type="dcterms:W3CDTF">2015-05-24T15:24:23Z</dcterms:created>
  <dcterms:modified xsi:type="dcterms:W3CDTF">2020-09-08T10:14:57Z</dcterms:modified>
</cp:coreProperties>
</file>